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473" r:id="rId3"/>
    <p:sldId id="474" r:id="rId4"/>
    <p:sldId id="475" r:id="rId5"/>
    <p:sldId id="362" r:id="rId6"/>
    <p:sldId id="258" r:id="rId7"/>
    <p:sldId id="478" r:id="rId8"/>
    <p:sldId id="479" r:id="rId9"/>
    <p:sldId id="480" r:id="rId10"/>
    <p:sldId id="481" r:id="rId11"/>
    <p:sldId id="482" r:id="rId12"/>
    <p:sldId id="483" r:id="rId13"/>
    <p:sldId id="484" r:id="rId14"/>
    <p:sldId id="485" r:id="rId15"/>
    <p:sldId id="486" r:id="rId16"/>
    <p:sldId id="487" r:id="rId17"/>
    <p:sldId id="488" r:id="rId18"/>
    <p:sldId id="489" r:id="rId19"/>
    <p:sldId id="490" r:id="rId20"/>
    <p:sldId id="491" r:id="rId21"/>
    <p:sldId id="366" r:id="rId22"/>
    <p:sldId id="476" r:id="rId23"/>
    <p:sldId id="492" r:id="rId24"/>
    <p:sldId id="493" r:id="rId25"/>
    <p:sldId id="494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F32016-6735-4EEF-A984-FADCA771E6B0}" v="11" dt="2022-07-18T17:02:43.8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an Bass" userId="6d7f7d1a-2c44-46ff-9f54-6c356b72bedf" providerId="ADAL" clId="{C4F32016-6735-4EEF-A984-FADCA771E6B0}"/>
    <pc:docChg chg="undo custSel addSld delSld modSld sldOrd">
      <pc:chgData name="Julian Bass" userId="6d7f7d1a-2c44-46ff-9f54-6c356b72bedf" providerId="ADAL" clId="{C4F32016-6735-4EEF-A984-FADCA771E6B0}" dt="2022-07-18T17:11:25.119" v="2655" actId="20577"/>
      <pc:docMkLst>
        <pc:docMk/>
      </pc:docMkLst>
      <pc:sldChg chg="addSp delSp modSp del mod ord">
        <pc:chgData name="Julian Bass" userId="6d7f7d1a-2c44-46ff-9f54-6c356b72bedf" providerId="ADAL" clId="{C4F32016-6735-4EEF-A984-FADCA771E6B0}" dt="2022-07-16T07:45:00.382" v="131" actId="47"/>
        <pc:sldMkLst>
          <pc:docMk/>
          <pc:sldMk cId="1437508842" sldId="257"/>
        </pc:sldMkLst>
        <pc:spChg chg="del">
          <ac:chgData name="Julian Bass" userId="6d7f7d1a-2c44-46ff-9f54-6c356b72bedf" providerId="ADAL" clId="{C4F32016-6735-4EEF-A984-FADCA771E6B0}" dt="2022-07-15T22:30:04.299" v="9" actId="931"/>
          <ac:spMkLst>
            <pc:docMk/>
            <pc:sldMk cId="1437508842" sldId="257"/>
            <ac:spMk id="2" creationId="{E854700E-D989-4984-91D4-25EAA6069F6E}"/>
          </ac:spMkLst>
        </pc:spChg>
        <pc:spChg chg="add mod">
          <ac:chgData name="Julian Bass" userId="6d7f7d1a-2c44-46ff-9f54-6c356b72bedf" providerId="ADAL" clId="{C4F32016-6735-4EEF-A984-FADCA771E6B0}" dt="2022-07-15T22:30:46.613" v="14" actId="6549"/>
          <ac:spMkLst>
            <pc:docMk/>
            <pc:sldMk cId="1437508842" sldId="257"/>
            <ac:spMk id="6" creationId="{5B16F110-5378-483D-96CE-C93B931C0E6C}"/>
          </ac:spMkLst>
        </pc:spChg>
        <pc:picChg chg="add mod">
          <ac:chgData name="Julian Bass" userId="6d7f7d1a-2c44-46ff-9f54-6c356b72bedf" providerId="ADAL" clId="{C4F32016-6735-4EEF-A984-FADCA771E6B0}" dt="2022-07-15T22:30:06.667" v="11" actId="962"/>
          <ac:picMkLst>
            <pc:docMk/>
            <pc:sldMk cId="1437508842" sldId="257"/>
            <ac:picMk id="5" creationId="{4DB3C42A-8268-4EB9-9E1D-40BF3A048952}"/>
          </ac:picMkLst>
        </pc:picChg>
      </pc:sldChg>
      <pc:sldChg chg="modSp mod ord">
        <pc:chgData name="Julian Bass" userId="6d7f7d1a-2c44-46ff-9f54-6c356b72bedf" providerId="ADAL" clId="{C4F32016-6735-4EEF-A984-FADCA771E6B0}" dt="2022-07-16T08:16:51.207" v="358" actId="27636"/>
        <pc:sldMkLst>
          <pc:docMk/>
          <pc:sldMk cId="4104026707" sldId="258"/>
        </pc:sldMkLst>
        <pc:spChg chg="mod">
          <ac:chgData name="Julian Bass" userId="6d7f7d1a-2c44-46ff-9f54-6c356b72bedf" providerId="ADAL" clId="{C4F32016-6735-4EEF-A984-FADCA771E6B0}" dt="2022-07-16T08:16:51.207" v="358" actId="27636"/>
          <ac:spMkLst>
            <pc:docMk/>
            <pc:sldMk cId="4104026707" sldId="258"/>
            <ac:spMk id="2" creationId="{B0D3207F-9505-4F84-AE10-5AB31F7FE7F0}"/>
          </ac:spMkLst>
        </pc:spChg>
        <pc:spChg chg="mod">
          <ac:chgData name="Julian Bass" userId="6d7f7d1a-2c44-46ff-9f54-6c356b72bedf" providerId="ADAL" clId="{C4F32016-6735-4EEF-A984-FADCA771E6B0}" dt="2022-07-16T08:12:57.629" v="285"/>
          <ac:spMkLst>
            <pc:docMk/>
            <pc:sldMk cId="4104026707" sldId="258"/>
            <ac:spMk id="3" creationId="{8B8F88FA-8AF2-431C-A6E1-6C9BF863B612}"/>
          </ac:spMkLst>
        </pc:spChg>
      </pc:sldChg>
      <pc:sldChg chg="modSp add mod">
        <pc:chgData name="Julian Bass" userId="6d7f7d1a-2c44-46ff-9f54-6c356b72bedf" providerId="ADAL" clId="{C4F32016-6735-4EEF-A984-FADCA771E6B0}" dt="2022-07-16T08:27:45.327" v="454" actId="27636"/>
        <pc:sldMkLst>
          <pc:docMk/>
          <pc:sldMk cId="3221080350" sldId="362"/>
        </pc:sldMkLst>
        <pc:spChg chg="mod">
          <ac:chgData name="Julian Bass" userId="6d7f7d1a-2c44-46ff-9f54-6c356b72bedf" providerId="ADAL" clId="{C4F32016-6735-4EEF-A984-FADCA771E6B0}" dt="2022-07-16T08:27:45.327" v="454" actId="27636"/>
          <ac:spMkLst>
            <pc:docMk/>
            <pc:sldMk cId="3221080350" sldId="362"/>
            <ac:spMk id="2" creationId="{012AA724-28C2-4870-BA97-CB4577F56391}"/>
          </ac:spMkLst>
        </pc:spChg>
      </pc:sldChg>
      <pc:sldChg chg="modSp add mod">
        <pc:chgData name="Julian Bass" userId="6d7f7d1a-2c44-46ff-9f54-6c356b72bedf" providerId="ADAL" clId="{C4F32016-6735-4EEF-A984-FADCA771E6B0}" dt="2022-07-18T17:11:25.119" v="2655" actId="20577"/>
        <pc:sldMkLst>
          <pc:docMk/>
          <pc:sldMk cId="779963489" sldId="366"/>
        </pc:sldMkLst>
        <pc:spChg chg="mod">
          <ac:chgData name="Julian Bass" userId="6d7f7d1a-2c44-46ff-9f54-6c356b72bedf" providerId="ADAL" clId="{C4F32016-6735-4EEF-A984-FADCA771E6B0}" dt="2022-07-18T17:11:25.119" v="2655" actId="20577"/>
          <ac:spMkLst>
            <pc:docMk/>
            <pc:sldMk cId="779963489" sldId="366"/>
            <ac:spMk id="2" creationId="{4BAD88D7-582C-4769-BE5A-D44FA2A9D447}"/>
          </ac:spMkLst>
        </pc:spChg>
      </pc:sldChg>
      <pc:sldChg chg="add del">
        <pc:chgData name="Julian Bass" userId="6d7f7d1a-2c44-46ff-9f54-6c356b72bedf" providerId="ADAL" clId="{C4F32016-6735-4EEF-A984-FADCA771E6B0}" dt="2022-07-16T07:54:39.316" v="282" actId="47"/>
        <pc:sldMkLst>
          <pc:docMk/>
          <pc:sldMk cId="1278605065" sldId="470"/>
        </pc:sldMkLst>
      </pc:sldChg>
      <pc:sldChg chg="modSp add mod">
        <pc:chgData name="Julian Bass" userId="6d7f7d1a-2c44-46ff-9f54-6c356b72bedf" providerId="ADAL" clId="{C4F32016-6735-4EEF-A984-FADCA771E6B0}" dt="2022-07-16T07:38:42.415" v="93" actId="6549"/>
        <pc:sldMkLst>
          <pc:docMk/>
          <pc:sldMk cId="4022109331" sldId="473"/>
        </pc:sldMkLst>
        <pc:spChg chg="mod">
          <ac:chgData name="Julian Bass" userId="6d7f7d1a-2c44-46ff-9f54-6c356b72bedf" providerId="ADAL" clId="{C4F32016-6735-4EEF-A984-FADCA771E6B0}" dt="2022-07-16T07:38:42.415" v="93" actId="6549"/>
          <ac:spMkLst>
            <pc:docMk/>
            <pc:sldMk cId="4022109331" sldId="473"/>
            <ac:spMk id="2" creationId="{09016842-A394-450C-B54F-E6002E0C9BF8}"/>
          </ac:spMkLst>
        </pc:spChg>
      </pc:sldChg>
      <pc:sldChg chg="modSp new mod">
        <pc:chgData name="Julian Bass" userId="6d7f7d1a-2c44-46ff-9f54-6c356b72bedf" providerId="ADAL" clId="{C4F32016-6735-4EEF-A984-FADCA771E6B0}" dt="2022-07-16T07:46:37.449" v="156" actId="20577"/>
        <pc:sldMkLst>
          <pc:docMk/>
          <pc:sldMk cId="3663490545" sldId="474"/>
        </pc:sldMkLst>
        <pc:spChg chg="mod">
          <ac:chgData name="Julian Bass" userId="6d7f7d1a-2c44-46ff-9f54-6c356b72bedf" providerId="ADAL" clId="{C4F32016-6735-4EEF-A984-FADCA771E6B0}" dt="2022-07-16T07:46:37.449" v="156" actId="20577"/>
          <ac:spMkLst>
            <pc:docMk/>
            <pc:sldMk cId="3663490545" sldId="474"/>
            <ac:spMk id="2" creationId="{C1D956F6-4673-42D2-84FF-6FE0A98AF1F8}"/>
          </ac:spMkLst>
        </pc:spChg>
        <pc:spChg chg="mod">
          <ac:chgData name="Julian Bass" userId="6d7f7d1a-2c44-46ff-9f54-6c356b72bedf" providerId="ADAL" clId="{C4F32016-6735-4EEF-A984-FADCA771E6B0}" dt="2022-07-16T07:39:49.095" v="97"/>
          <ac:spMkLst>
            <pc:docMk/>
            <pc:sldMk cId="3663490545" sldId="474"/>
            <ac:spMk id="3" creationId="{4E4B0744-939F-4041-9DD9-14BA437EB33B}"/>
          </ac:spMkLst>
        </pc:spChg>
      </pc:sldChg>
      <pc:sldChg chg="modSp new mod">
        <pc:chgData name="Julian Bass" userId="6d7f7d1a-2c44-46ff-9f54-6c356b72bedf" providerId="ADAL" clId="{C4F32016-6735-4EEF-A984-FADCA771E6B0}" dt="2022-07-16T07:52:24.819" v="265" actId="20577"/>
        <pc:sldMkLst>
          <pc:docMk/>
          <pc:sldMk cId="1122280340" sldId="475"/>
        </pc:sldMkLst>
        <pc:spChg chg="mod">
          <ac:chgData name="Julian Bass" userId="6d7f7d1a-2c44-46ff-9f54-6c356b72bedf" providerId="ADAL" clId="{C4F32016-6735-4EEF-A984-FADCA771E6B0}" dt="2022-07-16T07:52:24.819" v="265" actId="20577"/>
          <ac:spMkLst>
            <pc:docMk/>
            <pc:sldMk cId="1122280340" sldId="475"/>
            <ac:spMk id="2" creationId="{091DFE64-DA6E-4D2B-A683-9E8ED521EC63}"/>
          </ac:spMkLst>
        </pc:spChg>
        <pc:spChg chg="mod">
          <ac:chgData name="Julian Bass" userId="6d7f7d1a-2c44-46ff-9f54-6c356b72bedf" providerId="ADAL" clId="{C4F32016-6735-4EEF-A984-FADCA771E6B0}" dt="2022-07-16T07:47:48.785" v="200"/>
          <ac:spMkLst>
            <pc:docMk/>
            <pc:sldMk cId="1122280340" sldId="475"/>
            <ac:spMk id="3" creationId="{D6FED7D5-468A-4799-B4D7-AB523AD5DD2F}"/>
          </ac:spMkLst>
        </pc:spChg>
      </pc:sldChg>
      <pc:sldChg chg="modSp new del mod">
        <pc:chgData name="Julian Bass" userId="6d7f7d1a-2c44-46ff-9f54-6c356b72bedf" providerId="ADAL" clId="{C4F32016-6735-4EEF-A984-FADCA771E6B0}" dt="2022-07-16T07:52:31.667" v="266" actId="47"/>
        <pc:sldMkLst>
          <pc:docMk/>
          <pc:sldMk cId="2310169907" sldId="476"/>
        </pc:sldMkLst>
        <pc:spChg chg="mod">
          <ac:chgData name="Julian Bass" userId="6d7f7d1a-2c44-46ff-9f54-6c356b72bedf" providerId="ADAL" clId="{C4F32016-6735-4EEF-A984-FADCA771E6B0}" dt="2022-07-16T07:49:07.039" v="213" actId="21"/>
          <ac:spMkLst>
            <pc:docMk/>
            <pc:sldMk cId="2310169907" sldId="476"/>
            <ac:spMk id="2" creationId="{19502752-1CFC-4671-9344-5B047659E9BF}"/>
          </ac:spMkLst>
        </pc:spChg>
      </pc:sldChg>
      <pc:sldChg chg="modSp add mod">
        <pc:chgData name="Julian Bass" userId="6d7f7d1a-2c44-46ff-9f54-6c356b72bedf" providerId="ADAL" clId="{C4F32016-6735-4EEF-A984-FADCA771E6B0}" dt="2022-07-16T07:54:31.816" v="274" actId="20577"/>
        <pc:sldMkLst>
          <pc:docMk/>
          <pc:sldMk cId="2823875488" sldId="476"/>
        </pc:sldMkLst>
        <pc:spChg chg="mod">
          <ac:chgData name="Julian Bass" userId="6d7f7d1a-2c44-46ff-9f54-6c356b72bedf" providerId="ADAL" clId="{C4F32016-6735-4EEF-A984-FADCA771E6B0}" dt="2022-07-16T07:54:31.816" v="274" actId="20577"/>
          <ac:spMkLst>
            <pc:docMk/>
            <pc:sldMk cId="2823875488" sldId="476"/>
            <ac:spMk id="3" creationId="{D6FED7D5-468A-4799-B4D7-AB523AD5DD2F}"/>
          </ac:spMkLst>
        </pc:spChg>
      </pc:sldChg>
      <pc:sldChg chg="modSp add del mod">
        <pc:chgData name="Julian Bass" userId="6d7f7d1a-2c44-46ff-9f54-6c356b72bedf" providerId="ADAL" clId="{C4F32016-6735-4EEF-A984-FADCA771E6B0}" dt="2022-07-18T17:02:47.542" v="2017" actId="47"/>
        <pc:sldMkLst>
          <pc:docMk/>
          <pc:sldMk cId="3233077919" sldId="477"/>
        </pc:sldMkLst>
        <pc:spChg chg="mod">
          <ac:chgData name="Julian Bass" userId="6d7f7d1a-2c44-46ff-9f54-6c356b72bedf" providerId="ADAL" clId="{C4F32016-6735-4EEF-A984-FADCA771E6B0}" dt="2022-07-16T07:54:36.048" v="281" actId="20577"/>
          <ac:spMkLst>
            <pc:docMk/>
            <pc:sldMk cId="3233077919" sldId="477"/>
            <ac:spMk id="3" creationId="{4CDC0FE6-6C77-4FF4-97C8-CF22D70BB4DC}"/>
          </ac:spMkLst>
        </pc:spChg>
      </pc:sldChg>
      <pc:sldChg chg="modSp new mod">
        <pc:chgData name="Julian Bass" userId="6d7f7d1a-2c44-46ff-9f54-6c356b72bedf" providerId="ADAL" clId="{C4F32016-6735-4EEF-A984-FADCA771E6B0}" dt="2022-07-16T08:26:16.252" v="447" actId="20577"/>
        <pc:sldMkLst>
          <pc:docMk/>
          <pc:sldMk cId="1936356415" sldId="478"/>
        </pc:sldMkLst>
        <pc:spChg chg="mod">
          <ac:chgData name="Julian Bass" userId="6d7f7d1a-2c44-46ff-9f54-6c356b72bedf" providerId="ADAL" clId="{C4F32016-6735-4EEF-A984-FADCA771E6B0}" dt="2022-07-16T08:26:16.252" v="447" actId="20577"/>
          <ac:spMkLst>
            <pc:docMk/>
            <pc:sldMk cId="1936356415" sldId="478"/>
            <ac:spMk id="2" creationId="{4F435F6B-5353-48BA-8499-87F83C4B8A61}"/>
          </ac:spMkLst>
        </pc:spChg>
        <pc:spChg chg="mod">
          <ac:chgData name="Julian Bass" userId="6d7f7d1a-2c44-46ff-9f54-6c356b72bedf" providerId="ADAL" clId="{C4F32016-6735-4EEF-A984-FADCA771E6B0}" dt="2022-07-16T08:17:22.444" v="360"/>
          <ac:spMkLst>
            <pc:docMk/>
            <pc:sldMk cId="1936356415" sldId="478"/>
            <ac:spMk id="3" creationId="{3F5204B8-D663-4C56-8411-6697E9028E8B}"/>
          </ac:spMkLst>
        </pc:spChg>
      </pc:sldChg>
      <pc:sldChg chg="modSp new mod">
        <pc:chgData name="Julian Bass" userId="6d7f7d1a-2c44-46ff-9f54-6c356b72bedf" providerId="ADAL" clId="{C4F32016-6735-4EEF-A984-FADCA771E6B0}" dt="2022-07-16T08:35:13.414" v="552" actId="27636"/>
        <pc:sldMkLst>
          <pc:docMk/>
          <pc:sldMk cId="2686648376" sldId="479"/>
        </pc:sldMkLst>
        <pc:spChg chg="mod">
          <ac:chgData name="Julian Bass" userId="6d7f7d1a-2c44-46ff-9f54-6c356b72bedf" providerId="ADAL" clId="{C4F32016-6735-4EEF-A984-FADCA771E6B0}" dt="2022-07-16T08:35:13.414" v="552" actId="27636"/>
          <ac:spMkLst>
            <pc:docMk/>
            <pc:sldMk cId="2686648376" sldId="479"/>
            <ac:spMk id="2" creationId="{8D3E672A-B1AD-43FE-BAED-04A15FA5BA02}"/>
          </ac:spMkLst>
        </pc:spChg>
        <pc:spChg chg="mod">
          <ac:chgData name="Julian Bass" userId="6d7f7d1a-2c44-46ff-9f54-6c356b72bedf" providerId="ADAL" clId="{C4F32016-6735-4EEF-A984-FADCA771E6B0}" dt="2022-07-16T08:27:39.640" v="451"/>
          <ac:spMkLst>
            <pc:docMk/>
            <pc:sldMk cId="2686648376" sldId="479"/>
            <ac:spMk id="3" creationId="{E72F4E1E-2845-4CD4-ACCF-9950650F5E0C}"/>
          </ac:spMkLst>
        </pc:spChg>
      </pc:sldChg>
      <pc:sldChg chg="modSp new mod">
        <pc:chgData name="Julian Bass" userId="6d7f7d1a-2c44-46ff-9f54-6c356b72bedf" providerId="ADAL" clId="{C4F32016-6735-4EEF-A984-FADCA771E6B0}" dt="2022-07-16T08:39:00.833" v="653" actId="20577"/>
        <pc:sldMkLst>
          <pc:docMk/>
          <pc:sldMk cId="1971797992" sldId="480"/>
        </pc:sldMkLst>
        <pc:spChg chg="mod">
          <ac:chgData name="Julian Bass" userId="6d7f7d1a-2c44-46ff-9f54-6c356b72bedf" providerId="ADAL" clId="{C4F32016-6735-4EEF-A984-FADCA771E6B0}" dt="2022-07-16T08:39:00.833" v="653" actId="20577"/>
          <ac:spMkLst>
            <pc:docMk/>
            <pc:sldMk cId="1971797992" sldId="480"/>
            <ac:spMk id="2" creationId="{03F685C0-A8A1-4655-9E4A-54DFD0B2667F}"/>
          </ac:spMkLst>
        </pc:spChg>
        <pc:spChg chg="mod">
          <ac:chgData name="Julian Bass" userId="6d7f7d1a-2c44-46ff-9f54-6c356b72bedf" providerId="ADAL" clId="{C4F32016-6735-4EEF-A984-FADCA771E6B0}" dt="2022-07-16T08:35:21.729" v="554"/>
          <ac:spMkLst>
            <pc:docMk/>
            <pc:sldMk cId="1971797992" sldId="480"/>
            <ac:spMk id="3" creationId="{3A9B9A5F-9B7B-438D-8A3C-686B0C01EDE4}"/>
          </ac:spMkLst>
        </pc:spChg>
      </pc:sldChg>
      <pc:sldChg chg="modSp new mod">
        <pc:chgData name="Julian Bass" userId="6d7f7d1a-2c44-46ff-9f54-6c356b72bedf" providerId="ADAL" clId="{C4F32016-6735-4EEF-A984-FADCA771E6B0}" dt="2022-07-17T06:23:58.293" v="756"/>
        <pc:sldMkLst>
          <pc:docMk/>
          <pc:sldMk cId="655583621" sldId="481"/>
        </pc:sldMkLst>
        <pc:spChg chg="mod">
          <ac:chgData name="Julian Bass" userId="6d7f7d1a-2c44-46ff-9f54-6c356b72bedf" providerId="ADAL" clId="{C4F32016-6735-4EEF-A984-FADCA771E6B0}" dt="2022-07-17T06:23:12.887" v="751" actId="27636"/>
          <ac:spMkLst>
            <pc:docMk/>
            <pc:sldMk cId="655583621" sldId="481"/>
            <ac:spMk id="2" creationId="{37244BD9-7027-47E5-A59F-73150AE96CC8}"/>
          </ac:spMkLst>
        </pc:spChg>
        <pc:spChg chg="mod">
          <ac:chgData name="Julian Bass" userId="6d7f7d1a-2c44-46ff-9f54-6c356b72bedf" providerId="ADAL" clId="{C4F32016-6735-4EEF-A984-FADCA771E6B0}" dt="2022-07-17T06:23:58.293" v="756"/>
          <ac:spMkLst>
            <pc:docMk/>
            <pc:sldMk cId="655583621" sldId="481"/>
            <ac:spMk id="3" creationId="{2CA9A01F-1359-4DB8-913D-B6199D4F37E8}"/>
          </ac:spMkLst>
        </pc:spChg>
      </pc:sldChg>
      <pc:sldChg chg="modSp new mod">
        <pc:chgData name="Julian Bass" userId="6d7f7d1a-2c44-46ff-9f54-6c356b72bedf" providerId="ADAL" clId="{C4F32016-6735-4EEF-A984-FADCA771E6B0}" dt="2022-07-17T06:27:03.115" v="813" actId="20577"/>
        <pc:sldMkLst>
          <pc:docMk/>
          <pc:sldMk cId="1526050557" sldId="482"/>
        </pc:sldMkLst>
        <pc:spChg chg="mod">
          <ac:chgData name="Julian Bass" userId="6d7f7d1a-2c44-46ff-9f54-6c356b72bedf" providerId="ADAL" clId="{C4F32016-6735-4EEF-A984-FADCA771E6B0}" dt="2022-07-17T06:27:03.115" v="813" actId="20577"/>
          <ac:spMkLst>
            <pc:docMk/>
            <pc:sldMk cId="1526050557" sldId="482"/>
            <ac:spMk id="2" creationId="{6B5FEEC1-0FFF-4D18-8CF9-9B41750FE8C5}"/>
          </ac:spMkLst>
        </pc:spChg>
        <pc:spChg chg="mod">
          <ac:chgData name="Julian Bass" userId="6d7f7d1a-2c44-46ff-9f54-6c356b72bedf" providerId="ADAL" clId="{C4F32016-6735-4EEF-A984-FADCA771E6B0}" dt="2022-07-17T06:24:01.452" v="757"/>
          <ac:spMkLst>
            <pc:docMk/>
            <pc:sldMk cId="1526050557" sldId="482"/>
            <ac:spMk id="3" creationId="{E8EBE3F6-C5CA-4CB5-8D5C-531C04FB605B}"/>
          </ac:spMkLst>
        </pc:spChg>
      </pc:sldChg>
      <pc:sldChg chg="modSp new mod">
        <pc:chgData name="Julian Bass" userId="6d7f7d1a-2c44-46ff-9f54-6c356b72bedf" providerId="ADAL" clId="{C4F32016-6735-4EEF-A984-FADCA771E6B0}" dt="2022-07-18T09:27:50.137" v="910" actId="20577"/>
        <pc:sldMkLst>
          <pc:docMk/>
          <pc:sldMk cId="4218005073" sldId="483"/>
        </pc:sldMkLst>
        <pc:spChg chg="mod">
          <ac:chgData name="Julian Bass" userId="6d7f7d1a-2c44-46ff-9f54-6c356b72bedf" providerId="ADAL" clId="{C4F32016-6735-4EEF-A984-FADCA771E6B0}" dt="2022-07-18T09:27:50.137" v="910" actId="20577"/>
          <ac:spMkLst>
            <pc:docMk/>
            <pc:sldMk cId="4218005073" sldId="483"/>
            <ac:spMk id="2" creationId="{6EDAD9BD-BBFC-4366-8913-28884033F87B}"/>
          </ac:spMkLst>
        </pc:spChg>
        <pc:spChg chg="mod">
          <ac:chgData name="Julian Bass" userId="6d7f7d1a-2c44-46ff-9f54-6c356b72bedf" providerId="ADAL" clId="{C4F32016-6735-4EEF-A984-FADCA771E6B0}" dt="2022-07-17T06:27:40.797" v="817"/>
          <ac:spMkLst>
            <pc:docMk/>
            <pc:sldMk cId="4218005073" sldId="483"/>
            <ac:spMk id="3" creationId="{1F42752F-B9FB-44DB-8BF6-33598DAB865D}"/>
          </ac:spMkLst>
        </pc:spChg>
      </pc:sldChg>
      <pc:sldChg chg="modSp new mod">
        <pc:chgData name="Julian Bass" userId="6d7f7d1a-2c44-46ff-9f54-6c356b72bedf" providerId="ADAL" clId="{C4F32016-6735-4EEF-A984-FADCA771E6B0}" dt="2022-07-18T16:39:28.237" v="1116" actId="20577"/>
        <pc:sldMkLst>
          <pc:docMk/>
          <pc:sldMk cId="1146966288" sldId="484"/>
        </pc:sldMkLst>
        <pc:spChg chg="mod">
          <ac:chgData name="Julian Bass" userId="6d7f7d1a-2c44-46ff-9f54-6c356b72bedf" providerId="ADAL" clId="{C4F32016-6735-4EEF-A984-FADCA771E6B0}" dt="2022-07-18T16:39:28.237" v="1116" actId="20577"/>
          <ac:spMkLst>
            <pc:docMk/>
            <pc:sldMk cId="1146966288" sldId="484"/>
            <ac:spMk id="2" creationId="{B13A4DE1-C4B5-49AD-A519-FC04206F220F}"/>
          </ac:spMkLst>
        </pc:spChg>
        <pc:spChg chg="mod">
          <ac:chgData name="Julian Bass" userId="6d7f7d1a-2c44-46ff-9f54-6c356b72bedf" providerId="ADAL" clId="{C4F32016-6735-4EEF-A984-FADCA771E6B0}" dt="2022-07-18T09:28:06.615" v="912"/>
          <ac:spMkLst>
            <pc:docMk/>
            <pc:sldMk cId="1146966288" sldId="484"/>
            <ac:spMk id="3" creationId="{5B012F6A-0DFF-4710-A4EE-FDE6D83CDC51}"/>
          </ac:spMkLst>
        </pc:spChg>
      </pc:sldChg>
      <pc:sldChg chg="modSp new mod">
        <pc:chgData name="Julian Bass" userId="6d7f7d1a-2c44-46ff-9f54-6c356b72bedf" providerId="ADAL" clId="{C4F32016-6735-4EEF-A984-FADCA771E6B0}" dt="2022-07-18T16:41:26.095" v="1144" actId="6549"/>
        <pc:sldMkLst>
          <pc:docMk/>
          <pc:sldMk cId="3201307328" sldId="485"/>
        </pc:sldMkLst>
        <pc:spChg chg="mod">
          <ac:chgData name="Julian Bass" userId="6d7f7d1a-2c44-46ff-9f54-6c356b72bedf" providerId="ADAL" clId="{C4F32016-6735-4EEF-A984-FADCA771E6B0}" dt="2022-07-18T16:41:26.095" v="1144" actId="6549"/>
          <ac:spMkLst>
            <pc:docMk/>
            <pc:sldMk cId="3201307328" sldId="485"/>
            <ac:spMk id="2" creationId="{6962C690-2AE7-44EF-8098-B0455872ED34}"/>
          </ac:spMkLst>
        </pc:spChg>
        <pc:spChg chg="mod">
          <ac:chgData name="Julian Bass" userId="6d7f7d1a-2c44-46ff-9f54-6c356b72bedf" providerId="ADAL" clId="{C4F32016-6735-4EEF-A984-FADCA771E6B0}" dt="2022-07-18T16:39:43.501" v="1118"/>
          <ac:spMkLst>
            <pc:docMk/>
            <pc:sldMk cId="3201307328" sldId="485"/>
            <ac:spMk id="3" creationId="{3DCE035C-90D9-4516-8C83-503D69291EF6}"/>
          </ac:spMkLst>
        </pc:spChg>
      </pc:sldChg>
      <pc:sldChg chg="modSp new mod">
        <pc:chgData name="Julian Bass" userId="6d7f7d1a-2c44-46ff-9f54-6c356b72bedf" providerId="ADAL" clId="{C4F32016-6735-4EEF-A984-FADCA771E6B0}" dt="2022-07-18T16:43:08.865" v="1161"/>
        <pc:sldMkLst>
          <pc:docMk/>
          <pc:sldMk cId="405497505" sldId="486"/>
        </pc:sldMkLst>
        <pc:spChg chg="mod">
          <ac:chgData name="Julian Bass" userId="6d7f7d1a-2c44-46ff-9f54-6c356b72bedf" providerId="ADAL" clId="{C4F32016-6735-4EEF-A984-FADCA771E6B0}" dt="2022-07-18T16:43:08.865" v="1161"/>
          <ac:spMkLst>
            <pc:docMk/>
            <pc:sldMk cId="405497505" sldId="486"/>
            <ac:spMk id="2" creationId="{307DE74A-DD38-46A6-B071-E21A6BF10A8F}"/>
          </ac:spMkLst>
        </pc:spChg>
        <pc:spChg chg="mod">
          <ac:chgData name="Julian Bass" userId="6d7f7d1a-2c44-46ff-9f54-6c356b72bedf" providerId="ADAL" clId="{C4F32016-6735-4EEF-A984-FADCA771E6B0}" dt="2022-07-18T16:41:58.536" v="1146"/>
          <ac:spMkLst>
            <pc:docMk/>
            <pc:sldMk cId="405497505" sldId="486"/>
            <ac:spMk id="3" creationId="{540CAA96-9668-4AC3-8CBD-A6115BDD87C8}"/>
          </ac:spMkLst>
        </pc:spChg>
      </pc:sldChg>
      <pc:sldChg chg="modSp new mod">
        <pc:chgData name="Julian Bass" userId="6d7f7d1a-2c44-46ff-9f54-6c356b72bedf" providerId="ADAL" clId="{C4F32016-6735-4EEF-A984-FADCA771E6B0}" dt="2022-07-18T16:47:16.690" v="1314" actId="20577"/>
        <pc:sldMkLst>
          <pc:docMk/>
          <pc:sldMk cId="1957082646" sldId="487"/>
        </pc:sldMkLst>
        <pc:spChg chg="mod">
          <ac:chgData name="Julian Bass" userId="6d7f7d1a-2c44-46ff-9f54-6c356b72bedf" providerId="ADAL" clId="{C4F32016-6735-4EEF-A984-FADCA771E6B0}" dt="2022-07-18T16:47:16.690" v="1314" actId="20577"/>
          <ac:spMkLst>
            <pc:docMk/>
            <pc:sldMk cId="1957082646" sldId="487"/>
            <ac:spMk id="2" creationId="{331532C3-E84A-4CE9-B237-B504DE765908}"/>
          </ac:spMkLst>
        </pc:spChg>
        <pc:spChg chg="mod">
          <ac:chgData name="Julian Bass" userId="6d7f7d1a-2c44-46ff-9f54-6c356b72bedf" providerId="ADAL" clId="{C4F32016-6735-4EEF-A984-FADCA771E6B0}" dt="2022-07-18T16:43:54.864" v="1167" actId="20577"/>
          <ac:spMkLst>
            <pc:docMk/>
            <pc:sldMk cId="1957082646" sldId="487"/>
            <ac:spMk id="3" creationId="{8394D1C0-7B23-44C7-98CB-875ECA272369}"/>
          </ac:spMkLst>
        </pc:spChg>
      </pc:sldChg>
      <pc:sldChg chg="modSp new mod">
        <pc:chgData name="Julian Bass" userId="6d7f7d1a-2c44-46ff-9f54-6c356b72bedf" providerId="ADAL" clId="{C4F32016-6735-4EEF-A984-FADCA771E6B0}" dt="2022-07-18T16:53:19.960" v="1689" actId="20577"/>
        <pc:sldMkLst>
          <pc:docMk/>
          <pc:sldMk cId="541290009" sldId="488"/>
        </pc:sldMkLst>
        <pc:spChg chg="mod">
          <ac:chgData name="Julian Bass" userId="6d7f7d1a-2c44-46ff-9f54-6c356b72bedf" providerId="ADAL" clId="{C4F32016-6735-4EEF-A984-FADCA771E6B0}" dt="2022-07-18T16:53:19.960" v="1689" actId="20577"/>
          <ac:spMkLst>
            <pc:docMk/>
            <pc:sldMk cId="541290009" sldId="488"/>
            <ac:spMk id="2" creationId="{FD219BEA-158A-49ED-B584-CB1CA4A3FC15}"/>
          </ac:spMkLst>
        </pc:spChg>
        <pc:spChg chg="mod">
          <ac:chgData name="Julian Bass" userId="6d7f7d1a-2c44-46ff-9f54-6c356b72bedf" providerId="ADAL" clId="{C4F32016-6735-4EEF-A984-FADCA771E6B0}" dt="2022-07-18T16:49:02.644" v="1322" actId="20577"/>
          <ac:spMkLst>
            <pc:docMk/>
            <pc:sldMk cId="541290009" sldId="488"/>
            <ac:spMk id="3" creationId="{951C9D26-FE72-4A6F-87AF-D950C39A7495}"/>
          </ac:spMkLst>
        </pc:spChg>
      </pc:sldChg>
      <pc:sldChg chg="addSp delSp modSp new mod">
        <pc:chgData name="Julian Bass" userId="6d7f7d1a-2c44-46ff-9f54-6c356b72bedf" providerId="ADAL" clId="{C4F32016-6735-4EEF-A984-FADCA771E6B0}" dt="2022-07-18T16:56:24.397" v="1829" actId="20577"/>
        <pc:sldMkLst>
          <pc:docMk/>
          <pc:sldMk cId="2320517914" sldId="489"/>
        </pc:sldMkLst>
        <pc:spChg chg="mod">
          <ac:chgData name="Julian Bass" userId="6d7f7d1a-2c44-46ff-9f54-6c356b72bedf" providerId="ADAL" clId="{C4F32016-6735-4EEF-A984-FADCA771E6B0}" dt="2022-07-18T16:56:24.397" v="1829" actId="20577"/>
          <ac:spMkLst>
            <pc:docMk/>
            <pc:sldMk cId="2320517914" sldId="489"/>
            <ac:spMk id="2" creationId="{5D13C343-B812-42C2-9A5D-7C8EEAC54154}"/>
          </ac:spMkLst>
        </pc:spChg>
        <pc:spChg chg="mod">
          <ac:chgData name="Julian Bass" userId="6d7f7d1a-2c44-46ff-9f54-6c356b72bedf" providerId="ADAL" clId="{C4F32016-6735-4EEF-A984-FADCA771E6B0}" dt="2022-07-18T16:53:40.567" v="1693"/>
          <ac:spMkLst>
            <pc:docMk/>
            <pc:sldMk cId="2320517914" sldId="489"/>
            <ac:spMk id="3" creationId="{6CDEDDDE-CE13-441C-891C-A27FFB503D9D}"/>
          </ac:spMkLst>
        </pc:spChg>
        <pc:spChg chg="add del">
          <ac:chgData name="Julian Bass" userId="6d7f7d1a-2c44-46ff-9f54-6c356b72bedf" providerId="ADAL" clId="{C4F32016-6735-4EEF-A984-FADCA771E6B0}" dt="2022-07-18T16:53:39.278" v="1692" actId="22"/>
          <ac:spMkLst>
            <pc:docMk/>
            <pc:sldMk cId="2320517914" sldId="489"/>
            <ac:spMk id="5" creationId="{AFE575AC-BA0B-4945-A24A-521E47BC8CAB}"/>
          </ac:spMkLst>
        </pc:spChg>
      </pc:sldChg>
      <pc:sldChg chg="modSp new mod">
        <pc:chgData name="Julian Bass" userId="6d7f7d1a-2c44-46ff-9f54-6c356b72bedf" providerId="ADAL" clId="{C4F32016-6735-4EEF-A984-FADCA771E6B0}" dt="2022-07-18T17:02:14.246" v="2015" actId="20577"/>
        <pc:sldMkLst>
          <pc:docMk/>
          <pc:sldMk cId="1665587111" sldId="490"/>
        </pc:sldMkLst>
        <pc:spChg chg="mod">
          <ac:chgData name="Julian Bass" userId="6d7f7d1a-2c44-46ff-9f54-6c356b72bedf" providerId="ADAL" clId="{C4F32016-6735-4EEF-A984-FADCA771E6B0}" dt="2022-07-18T17:02:14.246" v="2015" actId="20577"/>
          <ac:spMkLst>
            <pc:docMk/>
            <pc:sldMk cId="1665587111" sldId="490"/>
            <ac:spMk id="2" creationId="{3738105A-5B3E-4335-9B33-FC95F7F09FDB}"/>
          </ac:spMkLst>
        </pc:spChg>
        <pc:spChg chg="mod">
          <ac:chgData name="Julian Bass" userId="6d7f7d1a-2c44-46ff-9f54-6c356b72bedf" providerId="ADAL" clId="{C4F32016-6735-4EEF-A984-FADCA771E6B0}" dt="2022-07-18T16:56:52.347" v="1831"/>
          <ac:spMkLst>
            <pc:docMk/>
            <pc:sldMk cId="1665587111" sldId="490"/>
            <ac:spMk id="3" creationId="{AB053769-EE2C-40C6-A6D5-1C03B90F82E1}"/>
          </ac:spMkLst>
        </pc:spChg>
      </pc:sldChg>
      <pc:sldChg chg="modSp new mod">
        <pc:chgData name="Julian Bass" userId="6d7f7d1a-2c44-46ff-9f54-6c356b72bedf" providerId="ADAL" clId="{C4F32016-6735-4EEF-A984-FADCA771E6B0}" dt="2022-07-18T17:02:06.757" v="2009"/>
        <pc:sldMkLst>
          <pc:docMk/>
          <pc:sldMk cId="1071256303" sldId="491"/>
        </pc:sldMkLst>
        <pc:spChg chg="mod">
          <ac:chgData name="Julian Bass" userId="6d7f7d1a-2c44-46ff-9f54-6c356b72bedf" providerId="ADAL" clId="{C4F32016-6735-4EEF-A984-FADCA771E6B0}" dt="2022-07-18T17:02:06.757" v="2009"/>
          <ac:spMkLst>
            <pc:docMk/>
            <pc:sldMk cId="1071256303" sldId="491"/>
            <ac:spMk id="2" creationId="{6457043D-2C58-478C-A989-10614A8EF4FC}"/>
          </ac:spMkLst>
        </pc:spChg>
        <pc:spChg chg="mod">
          <ac:chgData name="Julian Bass" userId="6d7f7d1a-2c44-46ff-9f54-6c356b72bedf" providerId="ADAL" clId="{C4F32016-6735-4EEF-A984-FADCA771E6B0}" dt="2022-07-18T16:59:55.527" v="1923"/>
          <ac:spMkLst>
            <pc:docMk/>
            <pc:sldMk cId="1071256303" sldId="491"/>
            <ac:spMk id="3" creationId="{5AFBEEAB-77A3-4CF0-9DF5-4A7BA548A63B}"/>
          </ac:spMkLst>
        </pc:spChg>
      </pc:sldChg>
      <pc:sldChg chg="modSp add mod">
        <pc:chgData name="Julian Bass" userId="6d7f7d1a-2c44-46ff-9f54-6c356b72bedf" providerId="ADAL" clId="{C4F32016-6735-4EEF-A984-FADCA771E6B0}" dt="2022-07-18T17:04:06.364" v="2136" actId="20577"/>
        <pc:sldMkLst>
          <pc:docMk/>
          <pc:sldMk cId="1772074302" sldId="492"/>
        </pc:sldMkLst>
        <pc:spChg chg="mod">
          <ac:chgData name="Julian Bass" userId="6d7f7d1a-2c44-46ff-9f54-6c356b72bedf" providerId="ADAL" clId="{C4F32016-6735-4EEF-A984-FADCA771E6B0}" dt="2022-07-18T17:04:06.364" v="2136" actId="20577"/>
          <ac:spMkLst>
            <pc:docMk/>
            <pc:sldMk cId="1772074302" sldId="492"/>
            <ac:spMk id="2" creationId="{012AA724-28C2-4870-BA97-CB4577F56391}"/>
          </ac:spMkLst>
        </pc:spChg>
        <pc:spChg chg="mod">
          <ac:chgData name="Julian Bass" userId="6d7f7d1a-2c44-46ff-9f54-6c356b72bedf" providerId="ADAL" clId="{C4F32016-6735-4EEF-A984-FADCA771E6B0}" dt="2022-07-18T17:03:55.881" v="2132" actId="20577"/>
          <ac:spMkLst>
            <pc:docMk/>
            <pc:sldMk cId="1772074302" sldId="492"/>
            <ac:spMk id="3" creationId="{4CDC0FE6-6C77-4FF4-97C8-CF22D70BB4DC}"/>
          </ac:spMkLst>
        </pc:spChg>
      </pc:sldChg>
      <pc:sldChg chg="modSp new mod">
        <pc:chgData name="Julian Bass" userId="6d7f7d1a-2c44-46ff-9f54-6c356b72bedf" providerId="ADAL" clId="{C4F32016-6735-4EEF-A984-FADCA771E6B0}" dt="2022-07-18T17:05:43.627" v="2265" actId="5793"/>
        <pc:sldMkLst>
          <pc:docMk/>
          <pc:sldMk cId="1553409824" sldId="493"/>
        </pc:sldMkLst>
        <pc:spChg chg="mod">
          <ac:chgData name="Julian Bass" userId="6d7f7d1a-2c44-46ff-9f54-6c356b72bedf" providerId="ADAL" clId="{C4F32016-6735-4EEF-A984-FADCA771E6B0}" dt="2022-07-18T17:05:43.627" v="2265" actId="5793"/>
          <ac:spMkLst>
            <pc:docMk/>
            <pc:sldMk cId="1553409824" sldId="493"/>
            <ac:spMk id="2" creationId="{8FE86C02-07FA-4259-8002-BAAF68715BC8}"/>
          </ac:spMkLst>
        </pc:spChg>
        <pc:spChg chg="mod">
          <ac:chgData name="Julian Bass" userId="6d7f7d1a-2c44-46ff-9f54-6c356b72bedf" providerId="ADAL" clId="{C4F32016-6735-4EEF-A984-FADCA771E6B0}" dt="2022-07-18T17:04:01.353" v="2133"/>
          <ac:spMkLst>
            <pc:docMk/>
            <pc:sldMk cId="1553409824" sldId="493"/>
            <ac:spMk id="3" creationId="{A5EE770A-38C5-4F4A-8926-F713D5664891}"/>
          </ac:spMkLst>
        </pc:spChg>
      </pc:sldChg>
      <pc:sldChg chg="modSp new mod">
        <pc:chgData name="Julian Bass" userId="6d7f7d1a-2c44-46ff-9f54-6c356b72bedf" providerId="ADAL" clId="{C4F32016-6735-4EEF-A984-FADCA771E6B0}" dt="2022-07-18T17:07:30.944" v="2471" actId="20577"/>
        <pc:sldMkLst>
          <pc:docMk/>
          <pc:sldMk cId="182162410" sldId="494"/>
        </pc:sldMkLst>
        <pc:spChg chg="mod">
          <ac:chgData name="Julian Bass" userId="6d7f7d1a-2c44-46ff-9f54-6c356b72bedf" providerId="ADAL" clId="{C4F32016-6735-4EEF-A984-FADCA771E6B0}" dt="2022-07-18T17:07:30.944" v="2471" actId="20577"/>
          <ac:spMkLst>
            <pc:docMk/>
            <pc:sldMk cId="182162410" sldId="494"/>
            <ac:spMk id="2" creationId="{BE5ADE45-898F-4582-8E83-87534403E8D2}"/>
          </ac:spMkLst>
        </pc:spChg>
        <pc:spChg chg="mod">
          <ac:chgData name="Julian Bass" userId="6d7f7d1a-2c44-46ff-9f54-6c356b72bedf" providerId="ADAL" clId="{C4F32016-6735-4EEF-A984-FADCA771E6B0}" dt="2022-07-18T17:05:50.105" v="2273" actId="20577"/>
          <ac:spMkLst>
            <pc:docMk/>
            <pc:sldMk cId="182162410" sldId="494"/>
            <ac:spMk id="3" creationId="{DD2E0A4D-F383-4EA2-8B8B-2610640ADAA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5FC682-38C6-453D-B3E9-BCED77CBFEB4}" type="datetimeFigureOut">
              <a:rPr lang="en-GB" smtClean="0"/>
              <a:t>18/07/2022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157EA-9792-4887-BC25-FA44EB493A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65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1" y="0"/>
            <a:ext cx="336551" cy="6858000"/>
          </a:xfrm>
          <a:prstGeom prst="rect">
            <a:avLst/>
          </a:prstGeom>
          <a:solidFill>
            <a:srgbClr val="C60C30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sz="1800">
              <a:solidFill>
                <a:srgbClr val="FFFFFF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6792" y="3911088"/>
            <a:ext cx="3984381" cy="135401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914397" y="1798248"/>
            <a:ext cx="10569653" cy="667357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C60C3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D70F7F-BDAC-49E0-96D8-A78B6EB6BA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3619" y="3243091"/>
            <a:ext cx="5160431" cy="269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935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aseline="0">
                <a:solidFill>
                  <a:srgbClr val="C00000"/>
                </a:solidFill>
                <a:latin typeface="Arial Bold" panose="020B0704020202020204" pitchFamily="34" charset="0"/>
                <a:cs typeface="Arial Bold" panose="020B07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401B25-BC3E-4DA3-BC49-9CF4DA198939}" type="datetimeFigureOut">
              <a:rPr lang="en-GB" smtClean="0"/>
              <a:t>18/07/2022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79843A-4A2E-438B-88E9-6C6F04FEA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691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60C30"/>
                </a:solidFill>
                <a:latin typeface="Arial Bold" panose="020B0704020202020204" pitchFamily="34" charset="0"/>
                <a:cs typeface="Arial Bold" panose="020B07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3667" y="2073275"/>
            <a:ext cx="5198533" cy="40465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5400" y="2073275"/>
            <a:ext cx="5198533" cy="40465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A401B25-BC3E-4DA3-BC49-9CF4DA198939}" type="datetimeFigureOut">
              <a:rPr lang="en-GB" smtClean="0"/>
              <a:t>18/07/2022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979843A-4A2E-438B-88E9-6C6F04FEA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335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73431" y="2073499"/>
            <a:ext cx="10608967" cy="4052664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914400" y="1268761"/>
            <a:ext cx="10363200" cy="64807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C60C30"/>
                </a:solidFill>
                <a:latin typeface="Arial Bold" panose="020B0704020202020204" pitchFamily="34" charset="0"/>
                <a:cs typeface="Arial Bold" panose="020B07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401B25-BC3E-4DA3-BC49-9CF4DA198939}" type="datetimeFigureOut">
              <a:rPr lang="en-GB" smtClean="0"/>
              <a:t>18/07/2022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79843A-4A2E-438B-88E9-6C6F04FEA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464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01B25-BC3E-4DA3-BC49-9CF4DA198939}" type="datetimeFigureOut">
              <a:rPr lang="en-GB" smtClean="0"/>
              <a:t>18/07/2022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843A-4A2E-438B-88E9-6C6F04FEA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737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1" y="0"/>
            <a:ext cx="336551" cy="6858000"/>
          </a:xfrm>
          <a:custGeom>
            <a:avLst/>
            <a:gdLst>
              <a:gd name="T0" fmla="*/ 252413 w 252413"/>
              <a:gd name="T1" fmla="*/ 3429000 h 6858000"/>
              <a:gd name="T2" fmla="*/ 126207 w 252413"/>
              <a:gd name="T3" fmla="*/ 6858000 h 6858000"/>
              <a:gd name="T4" fmla="*/ 0 w 252413"/>
              <a:gd name="T5" fmla="*/ 3429000 h 6858000"/>
              <a:gd name="T6" fmla="*/ 126207 w 252413"/>
              <a:gd name="T7" fmla="*/ 0 h 68580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2413"/>
              <a:gd name="T13" fmla="*/ 0 h 6858000"/>
              <a:gd name="T14" fmla="*/ 252413 w 252413"/>
              <a:gd name="T15" fmla="*/ 685800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2413" h="6858000">
                <a:moveTo>
                  <a:pt x="0" y="0"/>
                </a:moveTo>
                <a:lnTo>
                  <a:pt x="701" y="0"/>
                </a:lnTo>
                <a:lnTo>
                  <a:pt x="701" y="19050"/>
                </a:lnTo>
                <a:lnTo>
                  <a:pt x="0" y="19050"/>
                </a:lnTo>
                <a:lnTo>
                  <a:pt x="0" y="0"/>
                </a:lnTo>
                <a:close/>
              </a:path>
            </a:pathLst>
          </a:custGeom>
          <a:solidFill>
            <a:srgbClr val="C60C30"/>
          </a:solidFill>
          <a:ln>
            <a:noFill/>
          </a:ln>
          <a:effectLst>
            <a:outerShdw dist="23040" dir="5400000" algn="ctr" rotWithShape="0">
              <a:srgbClr val="80808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sz="1800"/>
          </a:p>
        </p:txBody>
      </p:sp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18" y="166688"/>
            <a:ext cx="1830916" cy="102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73666" y="1228726"/>
            <a:ext cx="10600267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3666" y="2073275"/>
            <a:ext cx="10600267" cy="404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973667" y="6356351"/>
            <a:ext cx="2429933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fld id="{3A401B25-BC3E-4DA3-BC49-9CF4DA198939}" type="datetimeFigureOut">
              <a:rPr lang="en-GB" smtClean="0"/>
              <a:t>18/07/2022</a:t>
            </a:fld>
            <a:endParaRPr lang="en-GB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3649133" y="6356351"/>
            <a:ext cx="4311651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10079567" y="6356351"/>
            <a:ext cx="1494367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</a:tabLst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fld id="{6979843A-4A2E-438B-88E9-6C6F04FEAA06}" type="slidenum">
              <a:rPr lang="en-GB" smtClean="0"/>
              <a:t>‹#›</a:t>
            </a:fld>
            <a:endParaRPr lang="en-GB"/>
          </a:p>
        </p:txBody>
      </p:sp>
      <p:sp>
        <p:nvSpPr>
          <p:cNvPr id="1033" name="Rectangle 8"/>
          <p:cNvSpPr>
            <a:spLocks noChangeArrowheads="1"/>
          </p:cNvSpPr>
          <p:nvPr/>
        </p:nvSpPr>
        <p:spPr bwMode="auto">
          <a:xfrm>
            <a:off x="1" y="0"/>
            <a:ext cx="336551" cy="6858000"/>
          </a:xfrm>
          <a:prstGeom prst="rect">
            <a:avLst/>
          </a:prstGeom>
          <a:solidFill>
            <a:srgbClr val="C60C30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sz="1800">
              <a:solidFill>
                <a:srgbClr val="FFFFFF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3" name="Picture 2" descr="A picture containing text, aircraft&#10;&#10;Description automatically generated">
            <a:extLst>
              <a:ext uri="{FF2B5EF4-FFF2-40B4-BE49-F238E27FC236}">
                <a16:creationId xmlns:a16="http://schemas.microsoft.com/office/drawing/2014/main" id="{D1C76494-6595-4154-A775-345386B945E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0723" y="265953"/>
            <a:ext cx="803210" cy="82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897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1" fontAlgn="base" hangingPunct="1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483F9C02-73CD-45B1-9CE7-E9444F8F0C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400" dirty="0"/>
              <a:t>Lean</a:t>
            </a:r>
          </a:p>
          <a:p>
            <a:r>
              <a:rPr lang="en-GB" sz="2400" dirty="0"/>
              <a:t>Chapter 14</a:t>
            </a:r>
          </a:p>
          <a:p>
            <a:r>
              <a:rPr lang="en-GB" sz="2400" dirty="0"/>
              <a:t>Julian M. Bass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8BA5039-0AA4-46A4-B03F-283A995F1D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/>
              <a:t>Agile Software Engineering Skills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5491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244BD9-7027-47E5-A59F-73150AE96C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Focus resources on highest value activities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Highest value activities will change over 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We want to maximise value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Identify where value is created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Eliminate activities that do not produce value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Non-Monetary Value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Legitimate to think beyond monetary value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E.g. disaster recovery, primary value = lives saved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A9A01F-1359-4DB8-913D-B6199D4F3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655583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5FEEC1-0FFF-4D18-8CF9-9B41750FE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Value Stream Mapping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List stakeholders in process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List activities performed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Estimate activity values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Identify dependencies between activities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Use value stream to identifying blockages and inefficiencies in process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EBE3F6-C5CA-4CB5-8D5C-531C04FB6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15260505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DAD9BD-BBFC-4366-8913-28884033F8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Definition of Done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Value criteria for work items to flow from one process stage to the next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Takes form of a check list or some set of criteria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For example, code might be ready for deployment only if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Unit tests have all been passed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Code Reviews have been completed and any actions addressed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Security Tests the full suite of security tests performed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Code quality tests have passed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42752F-B9FB-44DB-8BF6-33598DAB8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4218005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3A4DE1-C4B5-49AD-A519-FC04206F22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Identify and remove any activity that does not add value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Sources of waste include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Partially done work, e.g. untested code, undeployed code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Superfluous features, unnecessary features mean bloated products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Rework, having to recreate something of poor quality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Handoffs, incomplete work item is passed onto someone else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Task Switching, Multi-tasking is distracting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Delays, waiting time is undesirable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Defects, try to catch and remove defects early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012F6A-0DFF-4710-A4EE-FDE6D83CD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Waste</a:t>
            </a:r>
          </a:p>
        </p:txBody>
      </p:sp>
    </p:spTree>
    <p:extLst>
      <p:ext uri="{BB962C8B-B14F-4D97-AF65-F5344CB8AC3E}">
        <p14:creationId xmlns:p14="http://schemas.microsoft.com/office/powerpoint/2010/main" val="11469662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62C690-2AE7-44EF-8098-B0455872ED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Speed is the absence of waste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Speed in delivering value to clients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Efficient development processes, automated testing and DevOps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Short delivery cycles increase learning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CE035C-90D9-4516-8C83-503D69291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Speed</a:t>
            </a:r>
          </a:p>
        </p:txBody>
      </p:sp>
    </p:spTree>
    <p:extLst>
      <p:ext uri="{BB962C8B-B14F-4D97-AF65-F5344CB8AC3E}">
        <p14:creationId xmlns:p14="http://schemas.microsoft.com/office/powerpoint/2010/main" val="3201307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7DE74A-DD38-46A6-B071-E21A6BF10A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Analysis of queueing theory suggests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Even-out the arrival of work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Minimise number of things in process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Minimise size of things in process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Establish a regular cadence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Limit work to capacity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Use pull scheduling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0CAA96-9668-4AC3-8CBD-A6115BDD8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Speed</a:t>
            </a:r>
          </a:p>
        </p:txBody>
      </p:sp>
    </p:spTree>
    <p:extLst>
      <p:ext uri="{BB962C8B-B14F-4D97-AF65-F5344CB8AC3E}">
        <p14:creationId xmlns:p14="http://schemas.microsoft.com/office/powerpoint/2010/main" val="405497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1532C3-E84A-4CE9-B237-B504DE765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Work in Progress Limits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Control the number of work items being processed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Policy decision to help manage flow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Makes team capacity more visible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Sometimes desirable to show a buffer on a Kanban board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Items blocked by the WIP limit go in buffer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If buffer fills, we can choose to add resources to empty buffer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94D1C0-7B23-44C7-98CB-875ECA272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Speed</a:t>
            </a:r>
          </a:p>
        </p:txBody>
      </p:sp>
    </p:spTree>
    <p:extLst>
      <p:ext uri="{BB962C8B-B14F-4D97-AF65-F5344CB8AC3E}">
        <p14:creationId xmlns:p14="http://schemas.microsoft.com/office/powerpoint/2010/main" val="1957082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219BEA-158A-49ED-B584-CB1CA4A3FC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Work Item Variability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New features, attractive work and we can manage scope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Feature enhancements, high priority when customer-driven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Refactoring, difficult to estimate and can be large undertaking, at times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Defects, difficult to estimate; periodic iterations focused solely on defect fixing can be a useful tactic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Teams need to gain experience estimating these different tasks types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1C9D26-FE72-4A6F-87AF-D950C39A7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Speed</a:t>
            </a:r>
          </a:p>
        </p:txBody>
      </p:sp>
    </p:spTree>
    <p:extLst>
      <p:ext uri="{BB962C8B-B14F-4D97-AF65-F5344CB8AC3E}">
        <p14:creationId xmlns:p14="http://schemas.microsoft.com/office/powerpoint/2010/main" val="5412900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13C343-B812-42C2-9A5D-7C8EEAC541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Create new technology business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Reaction against over reliance on acquiring investment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Use prototypes and mock-ups to assess market reaction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Attract paying customers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Experiment to maximise income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DEDDDE-CE13-441C-891C-A27FFB503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Lean Start-up</a:t>
            </a:r>
          </a:p>
        </p:txBody>
      </p:sp>
    </p:spTree>
    <p:extLst>
      <p:ext uri="{BB962C8B-B14F-4D97-AF65-F5344CB8AC3E}">
        <p14:creationId xmlns:p14="http://schemas.microsoft.com/office/powerpoint/2010/main" val="23205179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38105A-5B3E-4335-9B33-FC95F7F09F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Bootstrapping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Focuses on generating revenue to grow business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Pull the business up by its own “bootstraps”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Minimum Viable Product (MVP)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Make tangible the essence of a product or solution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Minimum set of features needed to make solution work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Identify only the essential features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Don’t invest time and resources on superfluous features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053769-EE2C-40C6-A6D5-1C03B90F8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Lean Start-up</a:t>
            </a:r>
          </a:p>
        </p:txBody>
      </p:sp>
    </p:spTree>
    <p:extLst>
      <p:ext uri="{BB962C8B-B14F-4D97-AF65-F5344CB8AC3E}">
        <p14:creationId xmlns:p14="http://schemas.microsoft.com/office/powerpoint/2010/main" val="1665587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016842-A394-450C-B54F-E6002E0C9B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We will use a lean approach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Treat each user story or work item as an artefact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Flowing through the various stages of a development process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Focus on concepts such as value, waste, speed, people, knowledge and quality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Take holistic view of the development process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Concentrating on maximising the efficient flow of work items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59A1F4-AC33-4DFA-BC2D-7AEA5315E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0221093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57043D-2C58-478C-A989-10614A8EF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Pivot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Sometimes experiments show that MVP is not energising potential customers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Change direction towards a variation of our solution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Serve a different market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Perform a different function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Many technology start-ups go through the pivot experience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FBEEAB-77A3-4CF0-9DF5-4A7BA548A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Lean Start-up</a:t>
            </a:r>
          </a:p>
        </p:txBody>
      </p:sp>
    </p:spTree>
    <p:extLst>
      <p:ext uri="{BB962C8B-B14F-4D97-AF65-F5344CB8AC3E}">
        <p14:creationId xmlns:p14="http://schemas.microsoft.com/office/powerpoint/2010/main" val="10712563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AD88D7-582C-4769-BE5A-D44FA2A9D4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Exercises 14.1 and 14.8 encourage creation of a learning journal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Exercise 14.2 Explores a value stream mapping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Exercise 14.3 Explores waste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Exercise 14.4 Explores handling requests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Exercise 14.5 Explores knowledge gathering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Exercise 14.6 Explores cycle times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Exercise 14.7 Explores story </a:t>
            </a:r>
            <a:r>
              <a:rPr lang="en-GB"/>
              <a:t>test-driven development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440E9B-5461-4402-ABEA-C6FC1E9C47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7799634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1DFE64-DA6E-4D2B-A683-9E8ED521EC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Seven principles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Eliminate Waste, waste is anything that does not add value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Build quality in, take steps to avoid creating defects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Create knowledge, learn about customer needs in order to fulfil them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Defer commitment, experiment with alternatives, only make irreversible decisions when necessary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Deliver fast, delays are often expensive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Optimise the whole, efficient flow of requirements into products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Respect people, support people and build expertise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FED7D5-468A-4799-B4D7-AB523AD5D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8238754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2AA724-28C2-4870-BA97-CB4577F56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Respecting People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Focus on developing skills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Create knowledge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Learning plays an important role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Build quality in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Commitment to high quality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DC0FE6-6C77-4FF4-97C8-CF22D70BB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7720743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E86C02-07FA-4259-8002-BAAF68715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Value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Identify value in development process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Waste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Remove work items that don’t add value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Speed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Quickly deliver value to clients</a:t>
            </a:r>
          </a:p>
          <a:p>
            <a:pPr marL="0" indent="0"/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EE770A-38C5-4F4A-8926-F713D5664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5534098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5ADE45-898F-4582-8E83-87534403E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Lean Start-up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Bootstrap, Focus on revenue to build tech start-ups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Use mock-ups to assess customer reaction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Minimum viable product, essence of solution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Pivot, change direction if needed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2E0A4D-F383-4EA2-8B8B-2610640AD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82162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D956F6-4673-42D2-84FF-6FE0A98AF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Lean start-up model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Approach to starting a technology company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Using revenue to support growth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We can apply Lean ideas along-side agile methods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Lean emerged from just-in-time (or smart) manufacturing movement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Ideas about responsive production, low inventories and high quality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4B0744-939F-4041-9DD9-14BA437EB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663490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1DFE64-DA6E-4D2B-A683-9E8ED521EC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Seven principles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Eliminate Waste, waste is anything that does not add value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Build quality in, take steps to avoid creating defects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Create knowledge, learn about customer needs in order to fulfil them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Defer commitment, experiment with alternatives, only make irreversible decisions when necessary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Deliver fast, delays are often expensive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Optimise the whole, efficient flow of requirements into products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Respect people, support people and build expertise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FED7D5-468A-4799-B4D7-AB523AD5D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122280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2AA724-28C2-4870-BA97-CB4577F56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Respecting People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Create knowledge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Build quality 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Value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Waste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Speed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Lean Start-up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DC0FE6-6C77-4FF4-97C8-CF22D70BB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3221080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D3207F-9505-4F84-AE10-5AB31F7FE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Coach and mentor staff members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To acquire required skills and behaviours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Help people to develop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Provide the resources needed to complete 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Self-organising team responsible for delivering good quality software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Team members maybe happy to exercise current skills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Sometimes stretch task that creates opportunity to learn new skills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8F88FA-8AF2-431C-A6E1-6C9BF863B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Respecting People</a:t>
            </a:r>
          </a:p>
        </p:txBody>
      </p:sp>
    </p:spTree>
    <p:extLst>
      <p:ext uri="{BB962C8B-B14F-4D97-AF65-F5344CB8AC3E}">
        <p14:creationId xmlns:p14="http://schemas.microsoft.com/office/powerpoint/2010/main" val="4104026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435F6B-5353-48BA-8499-87F83C4B8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Systematic data collection used to inform empirical decision-making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Problem definition, focus on the real problem and not a symptom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Situation analysis, collect data, usually measurements of your process, to provide evidence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Hypothesis creation, untested explanation based on evidence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Experimentation, to test the hypothesis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Result verification, analyse and replicate experiments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Standardisation, make new approach routine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5204B8-D663-4C56-8411-6697E9028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Create knowledge</a:t>
            </a:r>
          </a:p>
        </p:txBody>
      </p:sp>
    </p:spTree>
    <p:extLst>
      <p:ext uri="{BB962C8B-B14F-4D97-AF65-F5344CB8AC3E}">
        <p14:creationId xmlns:p14="http://schemas.microsoft.com/office/powerpoint/2010/main" val="1936356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3E672A-B1AD-43FE-BAED-04A15FA5B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Strive for perfection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Quality assurance has two senses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Prevention of defects 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E.g. pair programming and code reviews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Detection of errors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E.g. test-driven development and test automation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2F4E1E-2845-4CD4-ACCF-9950650F5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Build quality in</a:t>
            </a:r>
          </a:p>
        </p:txBody>
      </p:sp>
    </p:spTree>
    <p:extLst>
      <p:ext uri="{BB962C8B-B14F-4D97-AF65-F5344CB8AC3E}">
        <p14:creationId xmlns:p14="http://schemas.microsoft.com/office/powerpoint/2010/main" val="2686648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F685C0-A8A1-4655-9E4A-54DFD0B266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Focus on code quality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Sensible coding standards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Automate as much as possible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DevOps (Chapter 21) maybe too much for a student or novice project 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Good for mature commercial teams to consider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Use code quality assessment tools 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Be alert for code smells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9B9A5F-9B7B-438D-8A3C-686B0C01E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Build quality in</a:t>
            </a:r>
          </a:p>
        </p:txBody>
      </p:sp>
    </p:spTree>
    <p:extLst>
      <p:ext uri="{BB962C8B-B14F-4D97-AF65-F5344CB8AC3E}">
        <p14:creationId xmlns:p14="http://schemas.microsoft.com/office/powerpoint/2010/main" val="1971797992"/>
      </p:ext>
    </p:extLst>
  </p:cSld>
  <p:clrMapOvr>
    <a:masterClrMapping/>
  </p:clrMapOvr>
</p:sld>
</file>

<file path=ppt/theme/theme1.xml><?xml version="1.0" encoding="utf-8"?>
<a:theme xmlns:a="http://schemas.openxmlformats.org/drawingml/2006/main" name="Sem2 Lect9 Module Review 20170328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17C96F2B-F46E-4F9B-A1D4-0E86CE6BF586}" vid="{DFD9ABF4-F9E5-4F4A-A0E2-17BFABC9ED2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2293</TotalTime>
  <Words>1108</Words>
  <Application>Microsoft Office PowerPoint</Application>
  <PresentationFormat>Widescreen</PresentationFormat>
  <Paragraphs>188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Arial Bold</vt:lpstr>
      <vt:lpstr>Calibri</vt:lpstr>
      <vt:lpstr>Times New Roman</vt:lpstr>
      <vt:lpstr>Sem2 Lect9 Module Review 20170328</vt:lpstr>
      <vt:lpstr>Agile Software Engineering Skills</vt:lpstr>
      <vt:lpstr>Introduction</vt:lpstr>
      <vt:lpstr>Introduction</vt:lpstr>
      <vt:lpstr>Introduction</vt:lpstr>
      <vt:lpstr>Contents</vt:lpstr>
      <vt:lpstr>Respecting People</vt:lpstr>
      <vt:lpstr>Create knowledge</vt:lpstr>
      <vt:lpstr>Build quality in</vt:lpstr>
      <vt:lpstr>Build quality in</vt:lpstr>
      <vt:lpstr>Value</vt:lpstr>
      <vt:lpstr>Value</vt:lpstr>
      <vt:lpstr>Value</vt:lpstr>
      <vt:lpstr>Waste</vt:lpstr>
      <vt:lpstr>Speed</vt:lpstr>
      <vt:lpstr>Speed</vt:lpstr>
      <vt:lpstr>Speed</vt:lpstr>
      <vt:lpstr>Speed</vt:lpstr>
      <vt:lpstr>Lean Start-up</vt:lpstr>
      <vt:lpstr>Lean Start-up</vt:lpstr>
      <vt:lpstr>Lean Start-up</vt:lpstr>
      <vt:lpstr>Exercises</vt:lpstr>
      <vt:lpstr>Summary</vt:lpstr>
      <vt:lpstr>Summary</vt:lpstr>
      <vt:lpstr>Summary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Agile Software Engineering Skills</dc:title>
  <dc:creator>Julian Bass</dc:creator>
  <cp:lastModifiedBy>Julian Bass</cp:lastModifiedBy>
  <cp:revision>1</cp:revision>
  <dcterms:created xsi:type="dcterms:W3CDTF">2022-07-15T22:19:04Z</dcterms:created>
  <dcterms:modified xsi:type="dcterms:W3CDTF">2022-07-18T17:11:25Z</dcterms:modified>
</cp:coreProperties>
</file>